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61" r:id="rId4"/>
    <p:sldId id="258" r:id="rId5"/>
    <p:sldId id="259" r:id="rId6"/>
    <p:sldId id="260" r:id="rId7"/>
    <p:sldId id="278" r:id="rId8"/>
    <p:sldId id="262" r:id="rId9"/>
    <p:sldId id="274" r:id="rId10"/>
    <p:sldId id="275" r:id="rId11"/>
    <p:sldId id="276" r:id="rId12"/>
    <p:sldId id="277" r:id="rId13"/>
    <p:sldId id="263" r:id="rId14"/>
    <p:sldId id="264" r:id="rId15"/>
    <p:sldId id="265" r:id="rId16"/>
    <p:sldId id="266" r:id="rId17"/>
    <p:sldId id="267" r:id="rId18"/>
    <p:sldId id="268" r:id="rId19"/>
    <p:sldId id="269" r:id="rId20"/>
    <p:sldId id="270" r:id="rId21"/>
    <p:sldId id="271"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6BA11F-BE04-4D15-BF35-E1A36526CBBD}"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3034911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6BA11F-BE04-4D15-BF35-E1A36526CBBD}"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3430459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6BA11F-BE04-4D15-BF35-E1A36526CBBD}"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1195945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6BA11F-BE04-4D15-BF35-E1A36526CBBD}"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425951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6BA11F-BE04-4D15-BF35-E1A36526CBBD}"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236469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6BA11F-BE04-4D15-BF35-E1A36526CBBD}"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10772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6BA11F-BE04-4D15-BF35-E1A36526CBBD}" type="datetimeFigureOut">
              <a:rPr lang="en-US" smtClean="0"/>
              <a:t>8/7/2021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1106851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6BA11F-BE04-4D15-BF35-E1A36526CBBD}" type="datetimeFigureOut">
              <a:rPr lang="en-US" smtClean="0"/>
              <a:t>8/7/2021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140788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BA11F-BE04-4D15-BF35-E1A36526CBBD}" type="datetimeFigureOut">
              <a:rPr lang="en-US" smtClean="0"/>
              <a:t>8/7/2021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69093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6BA11F-BE04-4D15-BF35-E1A36526CBBD}"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2232736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6BA11F-BE04-4D15-BF35-E1A36526CBBD}"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842D-1C7E-47F2-B048-8E4D206A2277}" type="slidenum">
              <a:rPr lang="en-US" smtClean="0"/>
              <a:t>‹#›</a:t>
            </a:fld>
            <a:endParaRPr lang="en-US"/>
          </a:p>
        </p:txBody>
      </p:sp>
    </p:spTree>
    <p:extLst>
      <p:ext uri="{BB962C8B-B14F-4D97-AF65-F5344CB8AC3E}">
        <p14:creationId xmlns:p14="http://schemas.microsoft.com/office/powerpoint/2010/main" val="4279985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BA11F-BE04-4D15-BF35-E1A36526CBBD}" type="datetimeFigureOut">
              <a:rPr lang="en-US" smtClean="0"/>
              <a:t>8/7/2021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842D-1C7E-47F2-B048-8E4D206A2277}" type="slidenum">
              <a:rPr lang="en-US" smtClean="0"/>
              <a:t>‹#›</a:t>
            </a:fld>
            <a:endParaRPr lang="en-US"/>
          </a:p>
        </p:txBody>
      </p:sp>
    </p:spTree>
    <p:extLst>
      <p:ext uri="{BB962C8B-B14F-4D97-AF65-F5344CB8AC3E}">
        <p14:creationId xmlns:p14="http://schemas.microsoft.com/office/powerpoint/2010/main" val="744451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seattlefabrics.com/Bag-Meshes_c_220.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bing.com/videos/search?q=you+tube+zipper+fork&amp;view=detail&amp;mid=917557A29C76E005AC6C917557A29C76E005AC6C&amp;FORM=VIRE"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pellonprojects.com/products/100r-vinyl-fuse/"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pellonprojects.com/wp-content/uploads/2013/03/100boardweb.jpg" TargetMode="External"/><Relationship Id="rId4" Type="http://schemas.openxmlformats.org/officeDocument/2006/relationships/hyperlink" Target="https://www.pellonprojects.com/wp-content/uploads/2013/03/100R.jp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Sarasota Gulf Coast Chapter of  the American Sewing Guild</a:t>
            </a:r>
            <a:br>
              <a:rPr lang="en-US" dirty="0" smtClean="0"/>
            </a:br>
            <a:endParaRPr lang="en-US" dirty="0"/>
          </a:p>
        </p:txBody>
      </p:sp>
      <p:sp>
        <p:nvSpPr>
          <p:cNvPr id="3" name="Subtitle 2"/>
          <p:cNvSpPr>
            <a:spLocks noGrp="1"/>
          </p:cNvSpPr>
          <p:nvPr>
            <p:ph type="subTitle" idx="1"/>
          </p:nvPr>
        </p:nvSpPr>
        <p:spPr/>
        <p:txBody>
          <a:bodyPr/>
          <a:lstStyle/>
          <a:p>
            <a:pPr algn="l"/>
            <a:r>
              <a:rPr lang="en-US" sz="3600" dirty="0" smtClean="0"/>
              <a:t>Pins and Needles Neighborhood Group</a:t>
            </a:r>
          </a:p>
          <a:p>
            <a:pPr algn="l"/>
            <a:r>
              <a:rPr lang="en-US" sz="3600" dirty="0" smtClean="0"/>
              <a:t>Packing Cubes </a:t>
            </a:r>
          </a:p>
          <a:p>
            <a:endParaRPr lang="en-US" dirty="0"/>
          </a:p>
        </p:txBody>
      </p:sp>
      <p:pic>
        <p:nvPicPr>
          <p:cNvPr id="4" name="Picture 3"/>
          <p:cNvPicPr>
            <a:picLocks noChangeAspect="1"/>
          </p:cNvPicPr>
          <p:nvPr/>
        </p:nvPicPr>
        <p:blipFill>
          <a:blip r:embed="rId2"/>
          <a:stretch>
            <a:fillRect/>
          </a:stretch>
        </p:blipFill>
        <p:spPr>
          <a:xfrm>
            <a:off x="4547285" y="4244589"/>
            <a:ext cx="4553959" cy="2469146"/>
          </a:xfrm>
          <a:prstGeom prst="rect">
            <a:avLst/>
          </a:prstGeom>
        </p:spPr>
      </p:pic>
    </p:spTree>
    <p:extLst>
      <p:ext uri="{BB962C8B-B14F-4D97-AF65-F5344CB8AC3E}">
        <p14:creationId xmlns:p14="http://schemas.microsoft.com/office/powerpoint/2010/main" val="4015648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Peel Vinyl Fused Matte from release paper and place sticky side down, smooth </a:t>
            </a:r>
            <a:endParaRPr lang="en-US" dirty="0"/>
          </a:p>
        </p:txBody>
      </p:sp>
      <p:pic>
        <p:nvPicPr>
          <p:cNvPr id="2050" name="Picture 2" descr="https://lh3.googleusercontent.com/nZXyi6514MlGy8k1rEM4SfAJIH-NxHgBvYGLMbQtS9N8tB3XV7-6yhw40rlah6cqfm9cNTkjNUsCN6Sk3wmfyjubWnuHE8VySIV-JVy4LHJcvYv3cBD74mJ_iIqs1YqL7qJiKao-t6hsubN6ZxQWKAo-lE13hCPBdfMy1J-MIspu8pvtRCPiYU8A22mt-ODrzepS2H2Yf0yLBK2sy0R7O-l5OZKKwzPVpt3q-Z_pZBKdV1gCk9AzsdNSsNMVs-97RcAF6qYGPgx5jU8E6H7MxxmHPE4m04W2NAGgHPqApbrBZWNbkQ04V_Q1uGXnVK2lhFZIWjwO1K2tLaQRoZwe9hNBqfeCWOTc-KoJwseQ4xj22iqoYpTJ-jqVyUCJY9Q7dPlSCyOZeDx3MbJE2lIyEI1z5mX6kCzIEiZ8lNcQMw42vUpZFMzv8IESH1pGL_-Ic_VAdMxCp5yZHWE77yu6FOJQfoZDJMe1dwNZgmc1fgg0tLBBzfXp04dSvR5pbucNrQ0Vg3sHxPUZHKtpWgojN9P5lZsZSt6Y-3yUA8qtVjYwRiJU7l1nYa_7wiN-Zwdg2tz5r1R1HXfyAs0Kn0l1Atf5v39EjnGHN2B26g0Ff2W1LUpp4_tf7mgI9IiSnTo2KkFmxDI3EAzFOHbh8OujGRHPeoUrlq_fHLBu3tQUZxCeDmqiHMSGkagydoJUdCA9vKmWHifYq8CMKz5a4pMd_92t=w656-h874-no?authuser=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4874" y="1800911"/>
            <a:ext cx="326599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8JOJxcar5mak6qI9oYFPRp5tzC0lDz2yHZf3AX7jzevKyFUHmvzW52nGFI_UbzoA-MMjMEM5EkjSRUneBzOkRxWp8IOKFVcIZMfIiUSeuHMqlzBdEJ96J4dtukKvNQ-Za7N49iDlCBcqhVuyeABc8VHuG1bENFQtkWV634X5UONnfdgz0dhMW2xqWv_NO2ERWkFfpZe1AKO8O2TLH0c6D9DeRIHupuf4W0bnQ_8qHErR_fB7s_pQNMqlrPblyjWvbZaYDBbDaNT-hr-6ePRowdE-QJI4bB0vmTyTXtfbY64qCTcgXdjbKZFaUJiaz4AJaiCfhqbvOgAlTe0GwxS-YfoRyQGGF32zHlVCdqXFpvpkQzNawVPppk7vsptL2W00HTzzR8PqCBEKDSqa0pKWEdsh2OWz-Ek1482IYaPX698uTMoxP4anR-xEufDlen6ECgIEhd5lBYTZnhIu-upeikXe6gqQMe1uNtqbpAllhF3XMuvHRplBa3LtnB4TTD_wo2HmDkcztK2fIo2JrU-Fmsb_9mcvEWlUZBCm-Aufm0z0tXzFsGrJ2LkqP46Xu2IblwGwDIPHlFLfRUrVyiF96ZK0_ai0qzp9szK5WBWdC9zuCzg50N9pblCOHcsaa-1MS9_AlhI6P1hRSAfktj_cTZ3mKUTEGcl0e9NlVQYDj7gBwSrrA8rKq_yttJ0EAzaBfdcuKWvtyOcvoDSc87ok1dpq=w656-h874-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151" y="1800911"/>
            <a:ext cx="3266669" cy="435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45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02572"/>
          </a:xfrm>
        </p:spPr>
        <p:txBody>
          <a:bodyPr>
            <a:normAutofit fontScale="90000"/>
          </a:bodyPr>
          <a:lstStyle/>
          <a:p>
            <a:r>
              <a:rPr lang="en-US" dirty="0" smtClean="0"/>
              <a:t>Place shiny side of release paper on top and press for 8 seconds </a:t>
            </a:r>
            <a:br>
              <a:rPr lang="en-US" dirty="0" smtClean="0"/>
            </a:br>
            <a:r>
              <a:rPr lang="en-US" dirty="0" smtClean="0"/>
              <a:t>DO NOT PRESS WITHOUT RELEASE PAPER </a:t>
            </a:r>
            <a:endParaRPr lang="en-US" dirty="0"/>
          </a:p>
        </p:txBody>
      </p:sp>
      <p:pic>
        <p:nvPicPr>
          <p:cNvPr id="3074" name="Picture 2" descr="https://lh3.googleusercontent.com/cTUyW_VYPCNkwwnVbs9_AmOljO-L8oGKJsx1Ps7ai9DLkwi19eAOdgxs743AY9tIMbdNJipwHfeR9QKEtag3gOYBJ23VwydH7IUxz65sM30h9uJUQ4ixekZAsAqh55EHxekr8LqH7dkUS82_bXrjZLfAz1t-8Dmgm_oQn5kaj_8AsWPXrww6RpoHJjKVWdwkDKWHiRhOSEUaK9aslfZ-viDPgu1GGYbSeG8wfLxS48rVi-LbMXvjwfGbKMCG91W1Cq4U1oQpJiksRT5y6gawMQE1Bm07V7JD2nzr5tkA05mFus1ps3r7zj8fjYbyjFExynxIrA0MQTDus9NJMyray06H1VlERg32aDkJOf6AxYr9jxeb5V0wogLtiXiKEev2_7ymScNp5xqO5FXw1lJ4rOzx5WmDsuepDNbBeUCo0kPxJthHEJ8p6ll8hgDXBzNM5yF0qyiHhhKMg35nd6URpfMVNLkUeDoNGu5rSIvb0XnQVrL4Sgcs5Og9uHwEZCOmN2q0zaodGBoxs6ZSBYRmJDChkQYL_bMVGXlHY1EX2NyCMPDkMl_wFbTK9O2ezOLcOfIq8J94L-7Ia2Rn-oyQ297NqaRTd21aZlpxI5aIQ9aIwVYgNuOQtkb55Rt51EGeiAlXUPoHGuWrr2hut61k47MSb0rVxW1-UX9B-KuWmSM-RLdGGO_fvWzYXkO8hql0y_BYcGtxpXm9901iAQIE8lnV=w656-h874-no?authuser=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3075" y="2332038"/>
            <a:ext cx="2885893" cy="38449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eyl0wgA2Z1BYx0oOMjITBF8fOt_hlmVmK9iRVKGSgoPZbZKiYU0Pfi34gK1KuXZmG3PrFG4U4EsdrFm3aqAcnss0OUFTHKe_YU0nGeWXjTggCsn-KMuAsjXNwSGdFk2TfE_0jTOw35fPZBk3058-1KljkBQ8WP3Pq5SFEFdJ4ROr_9H06EmSw3FenEDrBZb42z5BFsHnnzXjxt9ZLlA-sGMvjNzqjOTtrMmwvJSP86Op9T8VNQglUSjufSNFsWFEJz9sO7etmhBYOnfrNBwDQYMEOoWuhMSIPQr_UlFiLBbGKuM4Db0oVsDrrxDXmoiCuPLY1qx5Qk8xJBBJ_8a04q0my3RUQ0qPgk7tiQzd2uY7f7JOeP6yrNOaqzcklN1DexkZpJQItyvSaufm6kKUp8G00DGZ9_KgchtlGWUlfA-xum6KFHRi-obb12ybjcl07m3YPqmrUsNZOwLsoj5bTUldGrszdfdjTJ81XD7tbzH9hW8wRj_sHdUPMAH3CKmgf4RRBym0Z2aJrGkjpKf2xtDX2hh-SyfFyB49oJe975uDjW19lo9jvM0imbBpDLQHlLk_Fz7i2VK9SesMv_6TG8xIaBZYhmUi-E4ec8u5InQVcEWkY0mX8n1rDieGKIUELIoq0N3HHbvdCwiqmmTHM1sP5RPm6N2LIJdCty99tRwYEb4HXJm7iQrWQObW2_jx6v1IxKwXH6UGLDdAbB3Bkllq=w656-h874-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072" y="2332038"/>
            <a:ext cx="3287842" cy="373779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3.googleusercontent.com/XAQ9qFa1SI9YwEnH0mhEUqQh7lkG0EFPETX8DI9dhkDdIwtFfygnftmgYyzRV2JnSmlHojNu2Pp30_v5dQVA4yaO4WqK1OvRbdnOp35oeAQiZnmMn_45TSG1IUzde39dhKF_Sz12KxwvUbovSoqVpCfVjjMHbUP28jI6HNHpO8EENsZ44gOVqdb0KOIqPsBvWdSFl0NPpiJX1vyesOhtghgcoX91vfE8HoBT6auDt4p10KuffpQSGWiH9wNM6t2Ljc4pDQWFCJmY733nROzfqb8Xx0y7fGJVWQFSAQ1wAuFLyONMzfwVDxTvDcJgYEQzbS5OcPG1l3qIV9AEpDQp_saB8Khs7xKeEHZqkRJABLZ1A2YVo_AuEwO5i3jk_WrpqO3AEGqTnY1s7_9hbgRs1lO2VoYwI7I8vB7I1-3xJCgV-ldJhj3d_jAPth1joBvZV7gDLjY77aK7_qQvUlU8WzU3AlqXuP-Cu5l35glAn-tE0d4995d4nJ6cOcods5OPJYuA-e4UEcdIAWrMfQisVwRyRMyOYCQEELIMw86ru7rpFN1sIrixkYw9daPmt0CFM4iBguGuE9RrTVHIW8Hcs0vQW6IwGID-c3i_CnfdbmUgjaITCIbCTZFL5jEWpPuGbT4DKsZ1ZLX21a7zKFhUHVRM9Ai1otmBzfd9wvwXQ3aBZEOFfIkGc2Fyt-xfyPaZf2aM2je_8vMgvZ4ItHtztoKP=w1166-h874-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765" y="2249660"/>
            <a:ext cx="4181766" cy="373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96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Flip over and iron the back side of the fabric</a:t>
            </a:r>
            <a:endParaRPr lang="en-US" dirty="0"/>
          </a:p>
        </p:txBody>
      </p:sp>
      <p:pic>
        <p:nvPicPr>
          <p:cNvPr id="4098" name="Picture 2" descr="https://lh3.googleusercontent.com/kNMQx5hC8QX8kxdJOALpQhn4NgGu9R7R_ffhjFUBgRNpPRk3XXD0gLDQZLI1Zz0cN3NRKdQAFpeaOjAL7cXUhPTMA4WnPNbBNta6YlCbx6Nuck_9N0bJlMu7TjMgDMkAcdPJm5jrnzdbbKStyq97BIq9tp20sBxpblIFKMwR8Lo2NwZImCwVyXVqtUmsfe0pijuKtoBP0ktKPBDce8ckR-Rmm_EEyzkCUsu22-SZgG8EQjFOJ3qVFVM6NdWWutWPJ-XXkmbwHBUv_0WWHYt9xyodVfHu6mqvSDD1eQko2cHGnwL_Aq_v2ytPjKkWG540wZ5lIA_Ee67955g4jZqXqaoF0ZNk2j8SWahlOaTDxLK6DeyOTCUQgO5D7_v9IgEwV2Aam6xg9fB4Q34S9t78TSNnOZBBLLB6JyRJFKIRDMIa_ueWXwuMK5F4kVhJuzF_DFrdKa6jRQ1EHTtFyB36dLhwnDPyg6WF0woCltvMX79pAmxGBUChSYJT0oXhvnKY-fNSyVfTEsbjiiA5C8x6fNrehGnm5caunS-EIGrkKpvYM-5in0QDAveUoCTtEDXRwzeVV03ZTnQCSD35PuhgEQOCTIEPXntLy_n-uw8gDAzn8q0AHq7dZWOC2kWUP6F4bl2fqXGq4j0rEMfvOSJNFmbrpmxVblT4Cqgk_wfM4zAGd03uFiE6ukwns8udXpza28eTIkgNN56CzdM4Tr2V2t66=w656-h874-no?authuser=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1349" y="1891528"/>
            <a:ext cx="534826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38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 Sizes</a:t>
            </a:r>
            <a:endParaRPr lang="en-US" dirty="0"/>
          </a:p>
        </p:txBody>
      </p:sp>
      <p:sp>
        <p:nvSpPr>
          <p:cNvPr id="3" name="Content Placeholder 2"/>
          <p:cNvSpPr>
            <a:spLocks noGrp="1"/>
          </p:cNvSpPr>
          <p:nvPr>
            <p:ph idx="1"/>
          </p:nvPr>
        </p:nvSpPr>
        <p:spPr>
          <a:xfrm>
            <a:off x="689919" y="1690688"/>
            <a:ext cx="5439032" cy="4351338"/>
          </a:xfrm>
        </p:spPr>
        <p:txBody>
          <a:bodyPr>
            <a:normAutofit fontScale="92500" lnSpcReduction="10000"/>
          </a:bodyPr>
          <a:lstStyle/>
          <a:p>
            <a:r>
              <a:rPr lang="en-US" dirty="0"/>
              <a:t>16 inches by 10 ½ inches</a:t>
            </a:r>
            <a:endParaRPr lang="en-US" dirty="0" smtClean="0"/>
          </a:p>
          <a:p>
            <a:pPr lvl="1"/>
            <a:r>
              <a:rPr lang="en-US" dirty="0" smtClean="0"/>
              <a:t>Top (Mesh and Iron on Vinyl) and Bottom Ripstop Nylon</a:t>
            </a:r>
          </a:p>
          <a:p>
            <a:r>
              <a:rPr lang="en-US" dirty="0" smtClean="0"/>
              <a:t>Side 46 ½ inches by 2 ½ </a:t>
            </a:r>
            <a:r>
              <a:rPr lang="en-US" dirty="0" err="1" smtClean="0"/>
              <a:t>i-nches</a:t>
            </a:r>
            <a:endParaRPr lang="en-US" dirty="0" smtClean="0"/>
          </a:p>
          <a:p>
            <a:r>
              <a:rPr lang="en-US" dirty="0" smtClean="0"/>
              <a:t>Side Tab A – cut one – </a:t>
            </a:r>
            <a:r>
              <a:rPr lang="en-US" dirty="0"/>
              <a:t>9 ½ inches by 1 ¼ inches </a:t>
            </a:r>
            <a:endParaRPr lang="en-US" dirty="0" smtClean="0"/>
          </a:p>
          <a:p>
            <a:r>
              <a:rPr lang="en-US" dirty="0" smtClean="0"/>
              <a:t>Side Tab B– cut one – </a:t>
            </a:r>
            <a:r>
              <a:rPr lang="en-US" dirty="0"/>
              <a:t>2 inches by 1 ¼ inches </a:t>
            </a:r>
          </a:p>
          <a:p>
            <a:r>
              <a:rPr lang="en-US" smtClean="0"/>
              <a:t>36 </a:t>
            </a:r>
            <a:r>
              <a:rPr lang="en-US" dirty="0" smtClean="0"/>
              <a:t>inch Zipper</a:t>
            </a:r>
          </a:p>
          <a:p>
            <a:r>
              <a:rPr lang="en-US" dirty="0" smtClean="0"/>
              <a:t>Optional 10 inch by 2 ½ inches for handle (not shown)</a:t>
            </a:r>
          </a:p>
          <a:p>
            <a:pPr lvl="1"/>
            <a:endParaRPr lang="en-US" dirty="0"/>
          </a:p>
        </p:txBody>
      </p:sp>
      <p:pic>
        <p:nvPicPr>
          <p:cNvPr id="4" name="Picture 3"/>
          <p:cNvPicPr>
            <a:picLocks noChangeAspect="1"/>
          </p:cNvPicPr>
          <p:nvPr/>
        </p:nvPicPr>
        <p:blipFill>
          <a:blip r:embed="rId2"/>
          <a:stretch>
            <a:fillRect/>
          </a:stretch>
        </p:blipFill>
        <p:spPr>
          <a:xfrm>
            <a:off x="6046573" y="782014"/>
            <a:ext cx="6335260" cy="5133333"/>
          </a:xfrm>
          <a:prstGeom prst="rect">
            <a:avLst/>
          </a:prstGeom>
        </p:spPr>
      </p:pic>
      <p:cxnSp>
        <p:nvCxnSpPr>
          <p:cNvPr id="6" name="Straight Arrow Connector 5"/>
          <p:cNvCxnSpPr/>
          <p:nvPr/>
        </p:nvCxnSpPr>
        <p:spPr>
          <a:xfrm flipV="1">
            <a:off x="4769708" y="1507524"/>
            <a:ext cx="3175687" cy="420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769708" y="1519881"/>
            <a:ext cx="3262184" cy="432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ight Arrow 8"/>
          <p:cNvSpPr/>
          <p:nvPr/>
        </p:nvSpPr>
        <p:spPr>
          <a:xfrm>
            <a:off x="4769708" y="1507524"/>
            <a:ext cx="3262184" cy="432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560541" y="3175686"/>
            <a:ext cx="1297459" cy="172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684108" y="3694670"/>
            <a:ext cx="12356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953264" y="4840478"/>
            <a:ext cx="6108357" cy="225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113903" y="3902451"/>
            <a:ext cx="5770605" cy="254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583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Techniques</a:t>
            </a:r>
            <a:endParaRPr lang="en-US" dirty="0"/>
          </a:p>
        </p:txBody>
      </p:sp>
      <p:sp>
        <p:nvSpPr>
          <p:cNvPr id="3" name="Content Placeholder 2"/>
          <p:cNvSpPr>
            <a:spLocks noGrp="1"/>
          </p:cNvSpPr>
          <p:nvPr>
            <p:ph idx="1"/>
          </p:nvPr>
        </p:nvSpPr>
        <p:spPr/>
        <p:txBody>
          <a:bodyPr/>
          <a:lstStyle/>
          <a:p>
            <a:r>
              <a:rPr lang="en-US" dirty="0" smtClean="0"/>
              <a:t>Fuse the iron on vinyl to the Mesh, set aside</a:t>
            </a:r>
          </a:p>
          <a:p>
            <a:r>
              <a:rPr lang="en-US" dirty="0" smtClean="0"/>
              <a:t>Round off the corners of the top and bottom</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2210057" y="2788091"/>
            <a:ext cx="4114286" cy="3523809"/>
          </a:xfrm>
          <a:prstGeom prst="rect">
            <a:avLst/>
          </a:prstGeom>
        </p:spPr>
      </p:pic>
    </p:spTree>
    <p:extLst>
      <p:ext uri="{BB962C8B-B14F-4D97-AF65-F5344CB8AC3E}">
        <p14:creationId xmlns:p14="http://schemas.microsoft.com/office/powerpoint/2010/main" val="472754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Begin Sewing</a:t>
            </a:r>
            <a:endParaRPr lang="en-US" dirty="0"/>
          </a:p>
        </p:txBody>
      </p:sp>
      <p:sp>
        <p:nvSpPr>
          <p:cNvPr id="3" name="Content Placeholder 2"/>
          <p:cNvSpPr>
            <a:spLocks noGrp="1"/>
          </p:cNvSpPr>
          <p:nvPr>
            <p:ph idx="1"/>
          </p:nvPr>
        </p:nvSpPr>
        <p:spPr>
          <a:xfrm>
            <a:off x="838200" y="1825625"/>
            <a:ext cx="3461951" cy="4351338"/>
          </a:xfrm>
        </p:spPr>
        <p:txBody>
          <a:bodyPr/>
          <a:lstStyle/>
          <a:p>
            <a:r>
              <a:rPr lang="en-US" dirty="0" smtClean="0"/>
              <a:t>Place the side fabric right side up, then place Tab B folded and then the zipper right side down  and sew.</a:t>
            </a:r>
          </a:p>
          <a:p>
            <a:r>
              <a:rPr lang="en-US" dirty="0" smtClean="0"/>
              <a:t> I zig zagged close to the edge first and then sewed my seam </a:t>
            </a:r>
            <a:endParaRPr lang="en-US" dirty="0"/>
          </a:p>
        </p:txBody>
      </p:sp>
      <p:pic>
        <p:nvPicPr>
          <p:cNvPr id="5" name="Picture 4"/>
          <p:cNvPicPr>
            <a:picLocks noChangeAspect="1"/>
          </p:cNvPicPr>
          <p:nvPr/>
        </p:nvPicPr>
        <p:blipFill>
          <a:blip r:embed="rId2"/>
          <a:stretch>
            <a:fillRect/>
          </a:stretch>
        </p:blipFill>
        <p:spPr>
          <a:xfrm>
            <a:off x="5520216" y="1277484"/>
            <a:ext cx="5600000" cy="5447619"/>
          </a:xfrm>
          <a:prstGeom prst="rect">
            <a:avLst/>
          </a:prstGeom>
        </p:spPr>
      </p:pic>
    </p:spTree>
    <p:extLst>
      <p:ext uri="{BB962C8B-B14F-4D97-AF65-F5344CB8AC3E}">
        <p14:creationId xmlns:p14="http://schemas.microsoft.com/office/powerpoint/2010/main" val="1428776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Sewing continued</a:t>
            </a:r>
            <a:endParaRPr lang="en-US" dirty="0"/>
          </a:p>
        </p:txBody>
      </p:sp>
      <p:sp>
        <p:nvSpPr>
          <p:cNvPr id="3" name="Content Placeholder 2"/>
          <p:cNvSpPr>
            <a:spLocks noGrp="1"/>
          </p:cNvSpPr>
          <p:nvPr>
            <p:ph idx="1"/>
          </p:nvPr>
        </p:nvSpPr>
        <p:spPr>
          <a:xfrm>
            <a:off x="838200" y="1825625"/>
            <a:ext cx="4178643" cy="4351338"/>
          </a:xfrm>
        </p:spPr>
        <p:txBody>
          <a:bodyPr>
            <a:normAutofit fontScale="92500" lnSpcReduction="20000"/>
          </a:bodyPr>
          <a:lstStyle/>
          <a:p>
            <a:r>
              <a:rPr lang="en-US" dirty="0"/>
              <a:t>Continue sewing until you get to about 2 inches of the end of the zipper and then add Tab A, folding the end to create a protection for the zipper end. </a:t>
            </a:r>
            <a:endParaRPr lang="en-US" dirty="0" smtClean="0"/>
          </a:p>
          <a:p>
            <a:r>
              <a:rPr lang="en-US" dirty="0" smtClean="0"/>
              <a:t>Sew the side seam </a:t>
            </a:r>
          </a:p>
          <a:p>
            <a:r>
              <a:rPr lang="en-US" dirty="0" smtClean="0"/>
              <a:t>You can sew the side seam either before or after you sew the top to the side seam making sure you leave the seam allowance at the beginning and end of the side seam.</a:t>
            </a:r>
            <a:endParaRPr lang="en-US" dirty="0"/>
          </a:p>
          <a:p>
            <a:endParaRPr lang="en-US" dirty="0"/>
          </a:p>
        </p:txBody>
      </p:sp>
      <p:pic>
        <p:nvPicPr>
          <p:cNvPr id="7170" name="Picture 2" descr="C:\Users\LORRRA~1\AppData\Local\Temp\SNAGHTML5975cb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705" y="1690688"/>
            <a:ext cx="5372100"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8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Sew the Top </a:t>
            </a:r>
            <a:endParaRPr lang="en-US" dirty="0"/>
          </a:p>
        </p:txBody>
      </p:sp>
      <p:sp>
        <p:nvSpPr>
          <p:cNvPr id="3" name="Content Placeholder 2"/>
          <p:cNvSpPr>
            <a:spLocks noGrp="1"/>
          </p:cNvSpPr>
          <p:nvPr>
            <p:ph idx="1"/>
          </p:nvPr>
        </p:nvSpPr>
        <p:spPr>
          <a:xfrm>
            <a:off x="838200" y="1825625"/>
            <a:ext cx="2856470" cy="4351338"/>
          </a:xfrm>
        </p:spPr>
        <p:txBody>
          <a:bodyPr>
            <a:normAutofit lnSpcReduction="10000"/>
          </a:bodyPr>
          <a:lstStyle/>
          <a:p>
            <a:r>
              <a:rPr lang="en-US" dirty="0" smtClean="0"/>
              <a:t>Sew the zipper which has one side sewn to the side to the top of the cube </a:t>
            </a:r>
          </a:p>
          <a:p>
            <a:r>
              <a:rPr lang="en-US" dirty="0" smtClean="0"/>
              <a:t>Begin sewing at the top of one side to the end of the other side, leaving one end with no zipper. </a:t>
            </a:r>
            <a:endParaRPr lang="en-US" dirty="0"/>
          </a:p>
        </p:txBody>
      </p:sp>
      <p:pic>
        <p:nvPicPr>
          <p:cNvPr id="4" name="Picture 3"/>
          <p:cNvPicPr>
            <a:picLocks noChangeAspect="1"/>
          </p:cNvPicPr>
          <p:nvPr/>
        </p:nvPicPr>
        <p:blipFill>
          <a:blip r:embed="rId2"/>
          <a:stretch>
            <a:fillRect/>
          </a:stretch>
        </p:blipFill>
        <p:spPr>
          <a:xfrm>
            <a:off x="5065939" y="0"/>
            <a:ext cx="5297591" cy="6858000"/>
          </a:xfrm>
          <a:prstGeom prst="rect">
            <a:avLst/>
          </a:prstGeom>
        </p:spPr>
      </p:pic>
    </p:spTree>
    <p:extLst>
      <p:ext uri="{BB962C8B-B14F-4D97-AF65-F5344CB8AC3E}">
        <p14:creationId xmlns:p14="http://schemas.microsoft.com/office/powerpoint/2010/main" val="604962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733800" cy="1325563"/>
          </a:xfrm>
        </p:spPr>
        <p:txBody>
          <a:bodyPr>
            <a:normAutofit fontScale="90000"/>
          </a:bodyPr>
          <a:lstStyle/>
          <a:p>
            <a:r>
              <a:rPr lang="en-US" dirty="0" smtClean="0"/>
              <a:t>Sew the Bottom to the Cube</a:t>
            </a:r>
            <a:endParaRPr lang="en-US" dirty="0"/>
          </a:p>
        </p:txBody>
      </p:sp>
      <p:sp>
        <p:nvSpPr>
          <p:cNvPr id="3" name="Content Placeholder 2"/>
          <p:cNvSpPr>
            <a:spLocks noGrp="1"/>
          </p:cNvSpPr>
          <p:nvPr>
            <p:ph idx="1"/>
          </p:nvPr>
        </p:nvSpPr>
        <p:spPr>
          <a:xfrm>
            <a:off x="838200" y="1825625"/>
            <a:ext cx="3239530" cy="4351338"/>
          </a:xfrm>
        </p:spPr>
        <p:txBody>
          <a:bodyPr>
            <a:normAutofit lnSpcReduction="10000"/>
          </a:bodyPr>
          <a:lstStyle/>
          <a:p>
            <a:r>
              <a:rPr lang="en-US" dirty="0" smtClean="0"/>
              <a:t>Align the top and sides of the bottom to the top and sides of the sewn cube. </a:t>
            </a:r>
          </a:p>
          <a:p>
            <a:r>
              <a:rPr lang="en-US" dirty="0" smtClean="0"/>
              <a:t> Sew the top to the bottom, leaving the zipper partially open so you can turn the cube to the right side.</a:t>
            </a:r>
            <a:endParaRPr lang="en-US" dirty="0"/>
          </a:p>
        </p:txBody>
      </p:sp>
      <p:pic>
        <p:nvPicPr>
          <p:cNvPr id="4" name="Picture 3"/>
          <p:cNvPicPr>
            <a:picLocks noChangeAspect="1"/>
          </p:cNvPicPr>
          <p:nvPr/>
        </p:nvPicPr>
        <p:blipFill>
          <a:blip r:embed="rId2"/>
          <a:stretch>
            <a:fillRect/>
          </a:stretch>
        </p:blipFill>
        <p:spPr>
          <a:xfrm>
            <a:off x="4809127" y="524667"/>
            <a:ext cx="6676190" cy="6333333"/>
          </a:xfrm>
          <a:prstGeom prst="rect">
            <a:avLst/>
          </a:prstGeom>
        </p:spPr>
      </p:pic>
    </p:spTree>
    <p:extLst>
      <p:ext uri="{BB962C8B-B14F-4D97-AF65-F5344CB8AC3E}">
        <p14:creationId xmlns:p14="http://schemas.microsoft.com/office/powerpoint/2010/main" val="3006063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 to the Right Side	</a:t>
            </a:r>
            <a:endParaRPr lang="en-US" dirty="0"/>
          </a:p>
        </p:txBody>
      </p:sp>
      <p:sp>
        <p:nvSpPr>
          <p:cNvPr id="3" name="Content Placeholder 2"/>
          <p:cNvSpPr>
            <a:spLocks noGrp="1"/>
          </p:cNvSpPr>
          <p:nvPr>
            <p:ph idx="1"/>
          </p:nvPr>
        </p:nvSpPr>
        <p:spPr>
          <a:xfrm>
            <a:off x="838200" y="1825625"/>
            <a:ext cx="4475205" cy="4351338"/>
          </a:xfrm>
        </p:spPr>
        <p:txBody>
          <a:bodyPr/>
          <a:lstStyle/>
          <a:p>
            <a:r>
              <a:rPr lang="en-US" dirty="0" smtClean="0"/>
              <a:t>Turn the cube to the right side</a:t>
            </a:r>
          </a:p>
          <a:p>
            <a:r>
              <a:rPr lang="en-US" dirty="0" smtClean="0"/>
              <a:t>Add a handle if desired. Fold the 10 “ by 2 ½”  in half and then fold the side pieces to the center then sew the handle.</a:t>
            </a:r>
          </a:p>
          <a:p>
            <a:r>
              <a:rPr lang="en-US" dirty="0" smtClean="0"/>
              <a:t>Sew the handle to the non zipper end of the packing cube</a:t>
            </a:r>
            <a:endParaRPr lang="en-US" dirty="0"/>
          </a:p>
        </p:txBody>
      </p:sp>
      <p:pic>
        <p:nvPicPr>
          <p:cNvPr id="8194" name="Picture 2" descr="C:\Users\LORRRA~1\AppData\Local\Temp\SNAGHTML5a85f6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787743"/>
            <a:ext cx="2800865" cy="22442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077383" y="3032026"/>
            <a:ext cx="2886274" cy="1181628"/>
          </a:xfrm>
          <a:prstGeom prst="rect">
            <a:avLst/>
          </a:prstGeom>
        </p:spPr>
      </p:pic>
      <p:pic>
        <p:nvPicPr>
          <p:cNvPr id="5" name="Picture 4"/>
          <p:cNvPicPr>
            <a:picLocks noChangeAspect="1"/>
          </p:cNvPicPr>
          <p:nvPr/>
        </p:nvPicPr>
        <p:blipFill>
          <a:blip r:embed="rId4"/>
          <a:stretch>
            <a:fillRect/>
          </a:stretch>
        </p:blipFill>
        <p:spPr>
          <a:xfrm>
            <a:off x="6095999" y="4364516"/>
            <a:ext cx="3048001" cy="1190476"/>
          </a:xfrm>
          <a:prstGeom prst="rect">
            <a:avLst/>
          </a:prstGeom>
        </p:spPr>
      </p:pic>
    </p:spTree>
    <p:extLst>
      <p:ext uri="{BB962C8B-B14F-4D97-AF65-F5344CB8AC3E}">
        <p14:creationId xmlns:p14="http://schemas.microsoft.com/office/powerpoint/2010/main" val="2899955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Packing Cubes?	</a:t>
            </a:r>
            <a:endParaRPr lang="en-US" dirty="0"/>
          </a:p>
        </p:txBody>
      </p:sp>
      <p:sp>
        <p:nvSpPr>
          <p:cNvPr id="3" name="Content Placeholder 2"/>
          <p:cNvSpPr>
            <a:spLocks noGrp="1"/>
          </p:cNvSpPr>
          <p:nvPr>
            <p:ph idx="1"/>
          </p:nvPr>
        </p:nvSpPr>
        <p:spPr/>
        <p:txBody>
          <a:bodyPr>
            <a:normAutofit/>
          </a:bodyPr>
          <a:lstStyle/>
          <a:p>
            <a:r>
              <a:rPr lang="en-US" dirty="0" smtClean="0"/>
              <a:t>Lightweight</a:t>
            </a:r>
          </a:p>
          <a:p>
            <a:r>
              <a:rPr lang="en-US" dirty="0" smtClean="0"/>
              <a:t>Easy to organize your clothing in your suitcase</a:t>
            </a:r>
          </a:p>
          <a:p>
            <a:pPr lvl="1"/>
            <a:r>
              <a:rPr lang="en-US" dirty="0" smtClean="0"/>
              <a:t>Put your underwear in one– no more searching around</a:t>
            </a:r>
          </a:p>
          <a:p>
            <a:pPr lvl="1"/>
            <a:r>
              <a:rPr lang="en-US" dirty="0" smtClean="0"/>
              <a:t>Pack outfits together</a:t>
            </a:r>
          </a:p>
          <a:p>
            <a:pPr lvl="1"/>
            <a:r>
              <a:rPr lang="en-US" dirty="0" smtClean="0"/>
              <a:t>Compress clothing so more fits in the suitcase</a:t>
            </a:r>
          </a:p>
          <a:p>
            <a:pPr lvl="2"/>
            <a:r>
              <a:rPr lang="en-US" dirty="0" smtClean="0"/>
              <a:t>Make sure you check the weight of the suitcase to make sure it is within the limit </a:t>
            </a:r>
          </a:p>
          <a:p>
            <a:pPr lvl="2"/>
            <a:r>
              <a:rPr lang="en-US" dirty="0" smtClean="0"/>
              <a:t>Less luggage to carry around</a:t>
            </a:r>
          </a:p>
          <a:p>
            <a:pPr lvl="1"/>
            <a:r>
              <a:rPr lang="en-US" dirty="0" smtClean="0"/>
              <a:t>Separates clothing when more than one person shares the suitcase</a:t>
            </a:r>
          </a:p>
          <a:p>
            <a:r>
              <a:rPr lang="en-US" dirty="0" smtClean="0"/>
              <a:t>Adds privacy </a:t>
            </a:r>
          </a:p>
          <a:p>
            <a:r>
              <a:rPr lang="en-US" dirty="0" smtClean="0"/>
              <a:t>May be used for organization at home, in your drawers or closet</a:t>
            </a:r>
          </a:p>
          <a:p>
            <a:pPr lvl="2"/>
            <a:endParaRPr lang="en-US" dirty="0" smtClean="0"/>
          </a:p>
        </p:txBody>
      </p:sp>
    </p:spTree>
    <p:extLst>
      <p:ext uri="{BB962C8B-B14F-4D97-AF65-F5344CB8AC3E}">
        <p14:creationId xmlns:p14="http://schemas.microsoft.com/office/powerpoint/2010/main" val="2211252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Cube is Finished! </a:t>
            </a:r>
            <a:endParaRPr lang="en-US" dirty="0"/>
          </a:p>
        </p:txBody>
      </p:sp>
      <p:pic>
        <p:nvPicPr>
          <p:cNvPr id="4" name="Content Placeholder 3"/>
          <p:cNvPicPr>
            <a:picLocks noGrp="1" noChangeAspect="1"/>
          </p:cNvPicPr>
          <p:nvPr>
            <p:ph idx="1"/>
          </p:nvPr>
        </p:nvPicPr>
        <p:blipFill>
          <a:blip r:embed="rId2"/>
          <a:stretch>
            <a:fillRect/>
          </a:stretch>
        </p:blipFill>
        <p:spPr>
          <a:xfrm>
            <a:off x="2509498" y="1825625"/>
            <a:ext cx="7173004" cy="4351338"/>
          </a:xfrm>
          <a:prstGeom prst="rect">
            <a:avLst/>
          </a:prstGeom>
        </p:spPr>
      </p:pic>
    </p:spTree>
    <p:extLst>
      <p:ext uri="{BB962C8B-B14F-4D97-AF65-F5344CB8AC3E}">
        <p14:creationId xmlns:p14="http://schemas.microsoft.com/office/powerpoint/2010/main" val="1460690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a:t>
            </a:r>
            <a:endParaRPr lang="en-US" dirty="0"/>
          </a:p>
        </p:txBody>
      </p:sp>
      <p:sp>
        <p:nvSpPr>
          <p:cNvPr id="3" name="Content Placeholder 2"/>
          <p:cNvSpPr>
            <a:spLocks noGrp="1"/>
          </p:cNvSpPr>
          <p:nvPr>
            <p:ph idx="1"/>
          </p:nvPr>
        </p:nvSpPr>
        <p:spPr/>
        <p:txBody>
          <a:bodyPr/>
          <a:lstStyle/>
          <a:p>
            <a:r>
              <a:rPr lang="en-US" dirty="0" smtClean="0"/>
              <a:t>I used an 12/80 needed and 2.5 </a:t>
            </a:r>
            <a:r>
              <a:rPr lang="en-US" dirty="0"/>
              <a:t> </a:t>
            </a:r>
            <a:r>
              <a:rPr lang="en-US" dirty="0" smtClean="0"/>
              <a:t>as a stitch setting</a:t>
            </a:r>
          </a:p>
          <a:p>
            <a:r>
              <a:rPr lang="en-US" dirty="0" smtClean="0"/>
              <a:t>You can you a micro tech needles if you need a sharper needle for your machine.</a:t>
            </a:r>
          </a:p>
          <a:p>
            <a:r>
              <a:rPr lang="en-US" dirty="0" smtClean="0"/>
              <a:t>I zig zagged the edge first and then sewed a seam.  </a:t>
            </a:r>
          </a:p>
          <a:p>
            <a:r>
              <a:rPr lang="en-US" dirty="0" smtClean="0"/>
              <a:t>Nylon and the mesh both stretch so you need to be careful.  I sometimes had to add more to the side piece to make it fit. </a:t>
            </a:r>
          </a:p>
          <a:p>
            <a:r>
              <a:rPr lang="en-US" dirty="0" smtClean="0"/>
              <a:t>I also added some nylon to the top for interest and stability </a:t>
            </a:r>
          </a:p>
          <a:p>
            <a:r>
              <a:rPr lang="en-US" dirty="0" smtClean="0"/>
              <a:t>Sometimes I did not use the vinyl on the top. </a:t>
            </a:r>
          </a:p>
          <a:p>
            <a:r>
              <a:rPr lang="en-US" dirty="0" smtClean="0"/>
              <a:t>You can adapt this pattern to really any size</a:t>
            </a:r>
            <a:endParaRPr lang="en-US" dirty="0"/>
          </a:p>
        </p:txBody>
      </p:sp>
    </p:spTree>
    <p:extLst>
      <p:ext uri="{BB962C8B-B14F-4D97-AF65-F5344CB8AC3E}">
        <p14:creationId xmlns:p14="http://schemas.microsoft.com/office/powerpoint/2010/main" val="3943837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Commercial Packing Cubes</a:t>
            </a:r>
            <a:endParaRPr lang="en-US" dirty="0"/>
          </a:p>
        </p:txBody>
      </p:sp>
      <p:pic>
        <p:nvPicPr>
          <p:cNvPr id="4" name="Content Placeholder 3"/>
          <p:cNvPicPr>
            <a:picLocks noGrp="1" noChangeAspect="1"/>
          </p:cNvPicPr>
          <p:nvPr>
            <p:ph idx="1"/>
          </p:nvPr>
        </p:nvPicPr>
        <p:blipFill>
          <a:blip r:embed="rId2"/>
          <a:stretch>
            <a:fillRect/>
          </a:stretch>
        </p:blipFill>
        <p:spPr>
          <a:xfrm>
            <a:off x="908523" y="1825625"/>
            <a:ext cx="10374954" cy="4351338"/>
          </a:xfrm>
          <a:prstGeom prst="rect">
            <a:avLst/>
          </a:prstGeom>
        </p:spPr>
      </p:pic>
    </p:spTree>
    <p:extLst>
      <p:ext uri="{BB962C8B-B14F-4D97-AF65-F5344CB8AC3E}">
        <p14:creationId xmlns:p14="http://schemas.microsoft.com/office/powerpoint/2010/main" val="1143810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800" b="1" dirty="0" smtClean="0"/>
              <a:t>Packing Cubes: List of Requirements</a:t>
            </a:r>
            <a:endParaRPr lang="en-US" sz="4800" b="1" dirty="0"/>
          </a:p>
        </p:txBody>
      </p:sp>
      <p:sp>
        <p:nvSpPr>
          <p:cNvPr id="3" name="Content Placeholder 2"/>
          <p:cNvSpPr>
            <a:spLocks noGrp="1"/>
          </p:cNvSpPr>
          <p:nvPr>
            <p:ph idx="1"/>
          </p:nvPr>
        </p:nvSpPr>
        <p:spPr/>
        <p:txBody>
          <a:bodyPr>
            <a:normAutofit/>
          </a:bodyPr>
          <a:lstStyle/>
          <a:p>
            <a:r>
              <a:rPr lang="en-US" sz="4800" dirty="0" smtClean="0"/>
              <a:t>½ Yard of Ripstop Nylon</a:t>
            </a:r>
          </a:p>
          <a:p>
            <a:r>
              <a:rPr lang="en-US" sz="4800" dirty="0" smtClean="0"/>
              <a:t>1/3 Yard of Mesh</a:t>
            </a:r>
          </a:p>
          <a:p>
            <a:r>
              <a:rPr lang="en-US" sz="4800" dirty="0" smtClean="0"/>
              <a:t>Iron on Vinyl </a:t>
            </a:r>
          </a:p>
          <a:p>
            <a:r>
              <a:rPr lang="en-US" sz="4800" dirty="0" smtClean="0"/>
              <a:t>36” Zipper </a:t>
            </a:r>
          </a:p>
        </p:txBody>
      </p:sp>
      <p:pic>
        <p:nvPicPr>
          <p:cNvPr id="4" name="Picture 3"/>
          <p:cNvPicPr>
            <a:picLocks noChangeAspect="1"/>
          </p:cNvPicPr>
          <p:nvPr/>
        </p:nvPicPr>
        <p:blipFill>
          <a:blip r:embed="rId2"/>
          <a:stretch>
            <a:fillRect/>
          </a:stretch>
        </p:blipFill>
        <p:spPr>
          <a:xfrm>
            <a:off x="6772952" y="2421924"/>
            <a:ext cx="5419048" cy="4436076"/>
          </a:xfrm>
          <a:prstGeom prst="rect">
            <a:avLst/>
          </a:prstGeom>
        </p:spPr>
      </p:pic>
    </p:spTree>
    <p:extLst>
      <p:ext uri="{BB962C8B-B14F-4D97-AF65-F5344CB8AC3E}">
        <p14:creationId xmlns:p14="http://schemas.microsoft.com/office/powerpoint/2010/main" val="691142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Ripstop Fabric Properties</a:t>
            </a:r>
            <a:endParaRPr lang="en-US" dirty="0"/>
          </a:p>
        </p:txBody>
      </p:sp>
      <p:sp>
        <p:nvSpPr>
          <p:cNvPr id="3" name="Content Placeholder 2"/>
          <p:cNvSpPr>
            <a:spLocks noGrp="1"/>
          </p:cNvSpPr>
          <p:nvPr>
            <p:ph idx="1"/>
          </p:nvPr>
        </p:nvSpPr>
        <p:spPr>
          <a:xfrm>
            <a:off x="838200" y="1825625"/>
            <a:ext cx="8083378" cy="4351338"/>
          </a:xfrm>
        </p:spPr>
        <p:txBody>
          <a:bodyPr>
            <a:normAutofit fontScale="92500" lnSpcReduction="10000"/>
          </a:bodyPr>
          <a:lstStyle/>
          <a:p>
            <a:r>
              <a:rPr lang="en-US" dirty="0"/>
              <a:t>There two main types of </a:t>
            </a:r>
            <a:r>
              <a:rPr lang="en-US" dirty="0" err="1"/>
              <a:t>ripstop</a:t>
            </a:r>
            <a:r>
              <a:rPr lang="en-US" dirty="0"/>
              <a:t>: polyester and nylon. Both are used in clothing industry but there are few important differences that you should keep in you mind when choosing the right one for you </a:t>
            </a:r>
            <a:r>
              <a:rPr lang="en-US" dirty="0" smtClean="0"/>
              <a:t>project</a:t>
            </a:r>
          </a:p>
          <a:p>
            <a:r>
              <a:rPr lang="en-US" dirty="0"/>
              <a:t>Ripstop Polyester has higher water resistance than nylon</a:t>
            </a:r>
          </a:p>
          <a:p>
            <a:r>
              <a:rPr lang="en-US" dirty="0"/>
              <a:t>Ripstop Nylon is breathable, polyester is not</a:t>
            </a:r>
          </a:p>
          <a:p>
            <a:r>
              <a:rPr lang="en-US" dirty="0"/>
              <a:t>Ripstop Nylon is more durable, softer in </a:t>
            </a:r>
            <a:r>
              <a:rPr lang="en-US" dirty="0" smtClean="0"/>
              <a:t>touch </a:t>
            </a:r>
            <a:r>
              <a:rPr lang="en-US" dirty="0"/>
              <a:t>and more </a:t>
            </a:r>
            <a:r>
              <a:rPr lang="en-US" dirty="0" smtClean="0"/>
              <a:t>stretchy </a:t>
            </a:r>
            <a:r>
              <a:rPr lang="en-US" dirty="0"/>
              <a:t>– from our experience </a:t>
            </a:r>
            <a:r>
              <a:rPr lang="en-US" dirty="0" smtClean="0"/>
              <a:t>Ripstop </a:t>
            </a:r>
            <a:r>
              <a:rPr lang="en-US" dirty="0"/>
              <a:t>nylon 70D is as durable as 140D polyester</a:t>
            </a:r>
          </a:p>
          <a:p>
            <a:r>
              <a:rPr lang="en-US" dirty="0"/>
              <a:t>Polyester is UV resistant and it is takes much longer for it to lose a </a:t>
            </a:r>
            <a:r>
              <a:rPr lang="en-US" dirty="0" smtClean="0"/>
              <a:t>color </a:t>
            </a:r>
            <a:r>
              <a:rPr lang="en-US" dirty="0"/>
              <a:t>than </a:t>
            </a:r>
            <a:r>
              <a:rPr lang="en-US" dirty="0" smtClean="0"/>
              <a:t>nylon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8921578" y="2138119"/>
            <a:ext cx="3304746" cy="3200000"/>
          </a:xfrm>
          <a:prstGeom prst="rect">
            <a:avLst/>
          </a:prstGeom>
        </p:spPr>
      </p:pic>
    </p:spTree>
    <p:extLst>
      <p:ext uri="{BB962C8B-B14F-4D97-AF65-F5344CB8AC3E}">
        <p14:creationId xmlns:p14="http://schemas.microsoft.com/office/powerpoint/2010/main" val="2498623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Mesh Fabric	</a:t>
            </a:r>
            <a:endParaRPr lang="en-US" dirty="0"/>
          </a:p>
        </p:txBody>
      </p:sp>
      <p:pic>
        <p:nvPicPr>
          <p:cNvPr id="3074" name="Picture 2" descr="Bag Meshes">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934494"/>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830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Zipper types/ You add Pull, Pull on, by Size 	</a:t>
            </a:r>
            <a:endParaRPr lang="en-US" dirty="0"/>
          </a:p>
        </p:txBody>
      </p:sp>
      <p:sp>
        <p:nvSpPr>
          <p:cNvPr id="3" name="Content Placeholder 2"/>
          <p:cNvSpPr>
            <a:spLocks noGrp="1"/>
          </p:cNvSpPr>
          <p:nvPr>
            <p:ph idx="1"/>
          </p:nvPr>
        </p:nvSpPr>
        <p:spPr>
          <a:xfrm>
            <a:off x="11438215" y="8648008"/>
            <a:ext cx="369609" cy="1672695"/>
          </a:xfrm>
        </p:spPr>
        <p:txBody>
          <a:bodyPr>
            <a:normAutofit fontScale="25000" lnSpcReduction="20000"/>
          </a:bodyPr>
          <a:lstStyle/>
          <a:p>
            <a:r>
              <a:rPr lang="en-US" dirty="0" smtClean="0"/>
              <a:t>By the Yard   You add the pull</a:t>
            </a:r>
          </a:p>
          <a:p>
            <a:r>
              <a:rPr lang="en-US" dirty="0" smtClean="0"/>
              <a:t>By the yard  Pull is already added for you</a:t>
            </a:r>
          </a:p>
          <a:p>
            <a:r>
              <a:rPr lang="en-US" dirty="0" smtClean="0"/>
              <a:t>By size</a:t>
            </a:r>
          </a:p>
          <a:p>
            <a:endParaRPr lang="en-US" dirty="0"/>
          </a:p>
        </p:txBody>
      </p:sp>
      <p:pic>
        <p:nvPicPr>
          <p:cNvPr id="4098" name="Picture 2" descr="https://lh3.googleusercontent.com/VXSuZ8pgYPJ5m3e8UEfg_jmWJGNy5H4HlPFNwbrrPmHe-4tXCVKuXjRvCaTXKcf-eE2duB7gSIxl7eRkkLvMfFCv1l4iKnLs4HpWcCP0FUFVmTjvnqlsygb0soa9vDKV0RMEWPvyENHmbJsTdRP0c9bXR56qzCYa54nFqBjCjNcD_uabT_GG5qJye63FmRWCTj4oPUyBeYcBcZctL6rBtNJCvqtGXHKiSQ5BPfzDqK1rwEFH2SRizsWAzXSeryOuPpwChb_9Fq3p4TC6Xs9uS-R4_VO9tdzhn37o3UyYB_7pf7zLzOjaTydPY8pCMGqatX-qecXUKAUJ4KujYr9Jgc_-5JVh3EyBRCbpXVF_eGyHF4ILuoFkhU0OcyzuPFTYBLn9FN_mNHbzOI027_oXoYGnF2_O9CLOOCDlmPyqOfRX31z6gTWrbHuLiNVLCaLPSbqY6_UZ1KzkGVb7ShRxRCZA5ldHVwMuK2OKqBtN9yUqmuSaCUV8xzlzkKGbby7ZnNjIHX235ULqsG8qF1Sva0L0Jqh5TTIqv48d-oCJsZhuaqUws0aNGmC7kl0V8R60tzaPFLD-JsZG4ZgkTCc_Bg4-SBmkzUZ6Dy3RBgoFFd6_iOSG0f1rBuamH5O1rn7sfMMSB49KgryTsIBp2kFpT4vNaRTfJOxAFbcl9JLUAn1kjGznGUre5z3n_lnvOzSXiI11jSfSTEos0l40b0wnVgAG=w1216-h912-no?authuse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94" y="2655196"/>
            <a:ext cx="3212756" cy="40050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3.googleusercontent.com/4SuUDDY7V5HoBooUZBIG5LBDQBr4HEnFAiTbjo6RF8SsOFE9OZLfHdvkh8U4CPPatmXlh1OfL1yeTu_NdB4hETxpxPrQ_SRfoeZTTphxB1Dtd4HInMNQs3LxaJzKtKJD-ZRRcbM44byUfyMihv6yryJZVEzOJe8YU9NNHOCp-Twxj5VzkHkRc_3LSuHe-BmlmD2vRK13-ELuurLQJ-Z5tkSZV7XID9IS3_-WrsEB0frY0CjnUNExLdXKdQ6QNij18jsl7I7KLb3yqSAWlIBcDsdfQW8WJ0wiCgMalnt_IulRgGDKr6AlE6NLui4x99MpxuFuH7aKbVXtN3gw1aTxb9xYDOrk90c086uwGj7zHGteNpwa0YlqpDx7qODdTj-dOfI575csTgggfdu_sEWAqnI36tuCclxteWWmDg-ubCGJ51-7pifwhzMYqIVrkvQRq4Llt7pXqqUtxBcNhRB9Q70V0Sa2NcNYVWDxUsmQgWXm89-H6pdVBit8JmmAVMwiUhcPWhfxclAECNyOUuUZibPcba0yb4y13b6cAra_9HSLH_XkftgBRr-g6Q91SQJRdCYq1BBdp6QQCehbPYBEhyOBcrbgBgNjFTkKO6naw5J0fFy-V5utBgu2aS01vwfGcJl2P4hXx5P0KNsc66ig3tPNmPTZNBeqXCWqdI53E7zebpsemrvE-KC9dmXEx0Fstc15PwJ_j2GgtHjvl35WyV28=w1216-h912-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618" y="2655196"/>
            <a:ext cx="5340126" cy="40050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3.googleusercontent.com/oFL-R5B-1fj96g3WFXSsS2jKqPp_9YEthsusve2ZvYOVL9ebFrrtPtesYZl8Glzjm_i01y-mnRe1Bwd9ylDUqUHD9rcd2GZjfikt2Ad0e0WIiQMcz2LibIymLoJXkjSUTWrU9tl_U6B4GjPnLJ4Wiy69ET8sPskhnHfNbQgDY_vBrKNS3aHkEANWkNKm7luKLHq9oRd_7L25hxjT5HQiNafB9x_eSvibJzVrCXn4iv4T4wq7eVFgLQNXaPH0Tf5w15-iUTBbrCACZn1dcvEl2wkNxaMBSLvNEWC9tXx6IWl1Bd7OQrfcqI1tO7UrPCM6hyFwY3n-FtqrDRrehYSzQvq2dCHLnspZsxdL3XJsl08TiofRg-dukS6eVHEZ5w3w40AUE0m0KMKSgIP36pcFwxyTtRbz1albA0gLJe8Gwv6MSgfmiVwAw3GprK0mBM7mKkJ9a-ao5sPIWn4f7pLVV_BZYy2Se3rUdsr_Ui0sQA5dcKr8Zp-5NkSkzwZsxHYx6knK8kd2IUs8lCFff5Iwmc0Ine2jgzE9o6ND4h27bpmbeXeVimL4chWbQSaPrK3W54-tZuFYKF3iY--sYG5E_bsuflt0WEku2B0pgkL4Q0E5IhQJnMgaht9khxwTVze14b5qXa7RdwWP13JDpeQ0Tp6k74mtLBPefGG5DLTt_UDpmXPZF0_Xrb7xh1pz25AhJIl1L3PsGF_gp1Hs_sOPLDDf=w1216-h912-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239" y="2655196"/>
            <a:ext cx="3901390" cy="4005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958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hlinkClick r:id="rId2"/>
              </a:rPr>
              <a:t>Fix broken zipper with fork ! - Bing video</a:t>
            </a:r>
            <a:endParaRPr lang="en-US" sz="2800" dirty="0"/>
          </a:p>
        </p:txBody>
      </p:sp>
      <p:pic>
        <p:nvPicPr>
          <p:cNvPr id="5122" name="Picture 2" descr="https://lh3.googleusercontent.com/bBJpu2JreEVkiQlREw5_vwKL6sPR2ywkX6QE3BcV4xSKhi22URRbLYWn7DRoeUjV0_rYczrSc5v_frl1CY7TvvvoLRdEc_uD-XwpnkX7MTa193OuP8k4c8gmNUCTsd6CN22ooFFktQ_8gAgZ3gARxUIXZG-dleLoDjXhjvl7f5xrLEpLwdf-JBy1AzoBHly-UTcd6BI49MoWirmKPjFNftCg1rKLBuxXsBQLtvdCG3hzvnU3H_1ykIDvjASULy--BKe7Q_p9qT6I-8Fw4HY3shVz3oUPwFhh-LqKWvf1WtPIJFsNw7jCFeQS8tg2M4PywLU12osu6WMgcOP5btZDbcnzuR5Q627BJsZYyT5TXCkRmpM0IqcoKhhnNxKMHJDbPdQUFiwEZamFJSgw4FXRF79_pB1b-A52B000R1A156zZttHsB25R7Y6Zzg_WsllTf5oDncFXps2i5KvDogfsNUNsZlUTgVeyu0tf91CY5_s82vm2B9m_d8oc0dUktRdJ5bSkfV7fmYidcpYfPLAq_PBNsU7f95rG45te0hoG-0Ve3YAlR9jGzSXInPzoPBrDRWVumQKKqE9rrSOxEboO6d7mjQYpveooI1I6-DNo67fz1OQ_27CJR1a6Fwyg6stLAbZEupTLUdrwdu4WKyLnXco_62n0etbs15b_UCv5zhH3x92SL-VOjnNchN_9vti-T8yfCUTk_SmyPKjornMDu7t3=w656-h874-no?authuser=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31907" y="1943071"/>
            <a:ext cx="326599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3.googleusercontent.com/2vLzjjkfBb9Jr9L0NUi1SQep4BdKza_rFkQW2-tvQm28WmyTWc2CifHclQkEFgl1gYgb54J7Znsw4nLhbCAVntHJFviqed7G_QXtSHyRCTZjjCQU-jaDuO2u6GSr_jJQhzaKRnrFkp_zPInacEfA7cfZfz5KVLjuWxtWXuPTelVck1rs_SFDBaYGmCHnaEVPLq8Lo5yicoht7fAyxX7FY0yaCvK2PP-4f8SVx60NpwAEuMeD4WN7-FSjObRB64i9qzLAD8Ln0LRfHJEKQI9b_5RawhPCL1Hz_tCRIwfwNuBFNew32fEl3xEDmXxTuWKI3I4QDGhlXsZD2dG4TNjkx93_2QNB4ZI5YNsv9GEeUoJJuKvRIyOjuRh8Vgs-S9LLQrWOz5RDyHdXZ03GJCqtjemkZkSHcotJfi6Y1wnVc2IW1ulywrymV9uNHn_tlQweA07JFcTU1gNK2L93Pq0g9e_-yvw_lLKd98DlPzSs4aidFUQHuTe3TVB8QowvE5MFACqze-fj7DN1llsuctDiqw4WWPS8tgTUXNV5v4NI-2b9aNL9UqWM0ymRCa-C__IaJ7jEA0u17NMmBiPXG6Ax502zrmddWl1elDGO78b5Iuu94vgT27KbftKggbAq3hiNrZW-AeKeCcHB5p09CKb2YyEPmoJ8kTd58HgfOL4xiVE5p5JvwFWii68O7zh4ATBUwfx0QwqV80O_QhrDHXqDkBLt=w656-h874-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573" y="2135158"/>
            <a:ext cx="6248400" cy="396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21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4044"/>
            <a:ext cx="10515600" cy="1325563"/>
          </a:xfrm>
        </p:spPr>
        <p:txBody>
          <a:bodyPr/>
          <a:lstStyle/>
          <a:p>
            <a:r>
              <a:rPr lang="en-US" dirty="0" smtClean="0"/>
              <a:t>Iron on Vinyl</a:t>
            </a:r>
            <a:endParaRPr lang="en-US" dirty="0"/>
          </a:p>
        </p:txBody>
      </p:sp>
      <p:sp>
        <p:nvSpPr>
          <p:cNvPr id="3" name="Content Placeholder 2"/>
          <p:cNvSpPr>
            <a:spLocks noGrp="1"/>
          </p:cNvSpPr>
          <p:nvPr>
            <p:ph idx="1"/>
          </p:nvPr>
        </p:nvSpPr>
        <p:spPr/>
        <p:txBody>
          <a:bodyPr>
            <a:normAutofit/>
          </a:bodyPr>
          <a:lstStyle/>
          <a:p>
            <a:r>
              <a:rPr lang="en-US" dirty="0" err="1" smtClean="0"/>
              <a:t>Pellon</a:t>
            </a:r>
            <a:r>
              <a:rPr lang="en-US" dirty="0"/>
              <a:t>® 100 Vinyl Fuse™ is an easy to use product that adds a clear protective gloss finish to fabrics. It features a removable paper-backing for easy measuring and a pressure sensitive side for easy application. Great for projects such as cosmetic bags, mats, bibs, and more</a:t>
            </a:r>
            <a:r>
              <a:rPr lang="en-US" dirty="0" smtClean="0"/>
              <a:t>!</a:t>
            </a:r>
          </a:p>
          <a:p>
            <a:endParaRPr lang="en-US" dirty="0"/>
          </a:p>
        </p:txBody>
      </p:sp>
      <p:pic>
        <p:nvPicPr>
          <p:cNvPr id="5122" name="Picture 2" descr="pinteres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7080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aceboo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7080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witter">
            <a:hlinkClick r:id="rId4"/>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7080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s://www.pellonprojects.com/wp-content/uploads/2013/03/100R-190x24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3102" y="3772694"/>
            <a:ext cx="528952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201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heat dry iron, lay down silicone to protect your ironing board</a:t>
            </a:r>
            <a:endParaRPr lang="en-US" dirty="0"/>
          </a:p>
        </p:txBody>
      </p:sp>
      <p:pic>
        <p:nvPicPr>
          <p:cNvPr id="1026" name="Picture 2" descr="https://lh3.googleusercontent.com/6lHnPEPoZyel92XMAK_yknz1BgamfdaR-gNVuIt8sA3HjbjhSDiWYLbtIos43v_YNIEX--rY_ZH4Wo2EKWQ-HTox5cakDWBsUOtbLAubsm8oozQQwNYBPzCsEbTWKvnJqK60T7aJ06WHBXtdLFqNwXnyAblPYNgA1z17m0aRdtUPfoGAVcxqLL8z8LFABlw8QWAdHG15tGIYXaleQ7v3sf75PkK3noXtptMUjxDOYWU82ZU1ILXBh6l6vHujj4L8Hck2UVrho1wQpDh5g-tLw0zM-qaUWDM4wfLMne4-yxn5W-EoQCb_ngrxhx3_CZpgVtajDS4JB3FDCEWVBPOeDxCFr-TulEa_rDJ210Yx1keq8RoDiQCCxaVSCMRxnTPbEhAFLYt_EpWS5FrVftUffP8lMaczWo7SzPV7pAf7D04gwCYuWbnupjeuojnUzmwBoq1-5kUZKXgkLSTBoOBfLRNsBlA7_-aEoWnxe2QJv0RXdIYFdHTkQv3CoTUrRosKTPeZ0pVB_whIFLlQfM2TxkWx1knGbBI3AB2bPQKV7PfsUWYWYX2NangvQzOgqzNQKUZHxzEZ6Sri-AXYjbxqsyRSfl0lXELo_f0tad1rIhOO8IVgERN0AiMN1dqducIpU6I4lx4uuXjIMM9EdwGxZlfpyo8AiOT51E94d3sEUhbIHx817XNFeXHRcGbpQd2qCXnLADhoFYndDjUQxk5MBzmn=w656-h874-no?authuser=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63004" y="1825625"/>
            <a:ext cx="326599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674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2086</TotalTime>
  <Words>828</Words>
  <Application>Microsoft Office PowerPoint</Application>
  <PresentationFormat>Widescreen</PresentationFormat>
  <Paragraphs>75</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Sarasota Gulf Coast Chapter of  the American Sewing Guild </vt:lpstr>
      <vt:lpstr>Why Packing Cubes? </vt:lpstr>
      <vt:lpstr> Packing Cubes: List of Requirements</vt:lpstr>
      <vt:lpstr>Ripstop Fabric Properties</vt:lpstr>
      <vt:lpstr>Mesh Fabric </vt:lpstr>
      <vt:lpstr>Zipper types/ You add Pull, Pull on, by Size  </vt:lpstr>
      <vt:lpstr>Fix broken zipper with fork ! - Bing video</vt:lpstr>
      <vt:lpstr>Iron on Vinyl</vt:lpstr>
      <vt:lpstr>Pre heat dry iron, lay down silicone to protect your ironing board</vt:lpstr>
      <vt:lpstr>Peel Vinyl Fused Matte from release paper and place sticky side down, smooth </vt:lpstr>
      <vt:lpstr>Place shiny side of release paper on top and press for 8 seconds  DO NOT PRESS WITHOUT RELEASE PAPER </vt:lpstr>
      <vt:lpstr>Flip over and iron the back side of the fabric</vt:lpstr>
      <vt:lpstr>Fabric Sizes</vt:lpstr>
      <vt:lpstr>Construction Techniques</vt:lpstr>
      <vt:lpstr>Begin Sewing</vt:lpstr>
      <vt:lpstr>Sewing continued</vt:lpstr>
      <vt:lpstr>Sew the Top </vt:lpstr>
      <vt:lpstr>Sew the Bottom to the Cube</vt:lpstr>
      <vt:lpstr>Turn to the Right Side </vt:lpstr>
      <vt:lpstr>Your Cube is Finished! </vt:lpstr>
      <vt:lpstr>Notes </vt:lpstr>
      <vt:lpstr>Example of Commercial Packing Cubes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Sarasota Gulf Coast Chapter of  the American Sewing Guild</dc:title>
  <dc:creator>Lorraine Potter</dc:creator>
  <cp:lastModifiedBy>Lorraine Potter</cp:lastModifiedBy>
  <cp:revision>29</cp:revision>
  <dcterms:created xsi:type="dcterms:W3CDTF">2021-08-04T00:21:37Z</dcterms:created>
  <dcterms:modified xsi:type="dcterms:W3CDTF">2021-08-07T15:31:09Z</dcterms:modified>
</cp:coreProperties>
</file>